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32" y="-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B0D8D-8D63-489B-877E-487F9A33135F}" type="datetimeFigureOut">
              <a:rPr lang="ko-KR" altLang="en-US" smtClean="0"/>
              <a:t>2016-10-06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48464-EF0D-4B34-B35A-CB1CED80C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398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B0D8D-8D63-489B-877E-487F9A33135F}" type="datetimeFigureOut">
              <a:rPr lang="ko-KR" altLang="en-US" smtClean="0"/>
              <a:t>2016-10-06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48464-EF0D-4B34-B35A-CB1CED80C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029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B0D8D-8D63-489B-877E-487F9A33135F}" type="datetimeFigureOut">
              <a:rPr lang="ko-KR" altLang="en-US" smtClean="0"/>
              <a:t>2016-10-06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48464-EF0D-4B34-B35A-CB1CED80C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618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B0D8D-8D63-489B-877E-487F9A33135F}" type="datetimeFigureOut">
              <a:rPr lang="ko-KR" altLang="en-US" smtClean="0"/>
              <a:t>2016-10-06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48464-EF0D-4B34-B35A-CB1CED80C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895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B0D8D-8D63-489B-877E-487F9A33135F}" type="datetimeFigureOut">
              <a:rPr lang="ko-KR" altLang="en-US" smtClean="0"/>
              <a:t>2016-10-06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48464-EF0D-4B34-B35A-CB1CED80C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062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B0D8D-8D63-489B-877E-487F9A33135F}" type="datetimeFigureOut">
              <a:rPr lang="ko-KR" altLang="en-US" smtClean="0"/>
              <a:t>2016-10-06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48464-EF0D-4B34-B35A-CB1CED80C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151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B0D8D-8D63-489B-877E-487F9A33135F}" type="datetimeFigureOut">
              <a:rPr lang="ko-KR" altLang="en-US" smtClean="0"/>
              <a:t>2016-10-06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48464-EF0D-4B34-B35A-CB1CED80C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91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B0D8D-8D63-489B-877E-487F9A33135F}" type="datetimeFigureOut">
              <a:rPr lang="ko-KR" altLang="en-US" smtClean="0"/>
              <a:t>2016-10-06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48464-EF0D-4B34-B35A-CB1CED80C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876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B0D8D-8D63-489B-877E-487F9A33135F}" type="datetimeFigureOut">
              <a:rPr lang="ko-KR" altLang="en-US" smtClean="0"/>
              <a:t>2016-10-06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48464-EF0D-4B34-B35A-CB1CED80C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149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B0D8D-8D63-489B-877E-487F9A33135F}" type="datetimeFigureOut">
              <a:rPr lang="ko-KR" altLang="en-US" smtClean="0"/>
              <a:t>2016-10-06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48464-EF0D-4B34-B35A-CB1CED80C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248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B0D8D-8D63-489B-877E-487F9A33135F}" type="datetimeFigureOut">
              <a:rPr lang="ko-KR" altLang="en-US" smtClean="0"/>
              <a:t>2016-10-06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48464-EF0D-4B34-B35A-CB1CED80C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38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B0D8D-8D63-489B-877E-487F9A33135F}" type="datetimeFigureOut">
              <a:rPr lang="ko-KR" altLang="en-US" smtClean="0"/>
              <a:t>2016-10-06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48464-EF0D-4B34-B35A-CB1CED80C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781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04_0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11"/>
            <a:ext cx="9144000" cy="685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49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238500"/>
            <a:ext cx="9144000" cy="1009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692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04_0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9251"/>
            <a:ext cx="9144000" cy="682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247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04_0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8" y="1111"/>
            <a:ext cx="9143492" cy="685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26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04_1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8" y="1111"/>
            <a:ext cx="9143492" cy="681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887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04_1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8" y="1111"/>
            <a:ext cx="9143492" cy="685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86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5238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4745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85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6786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04_0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11"/>
            <a:ext cx="9144000" cy="685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98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7436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97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5252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6165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4055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4211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0</Words>
  <Application>Microsoft Office PowerPoint</Application>
  <PresentationFormat>화면 슬라이드 쇼(4:3)</PresentationFormat>
  <Paragraphs>0</Paragraphs>
  <Slides>14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에바다약국</dc:creator>
  <cp:lastModifiedBy>에바다약국</cp:lastModifiedBy>
  <cp:revision>3</cp:revision>
  <dcterms:created xsi:type="dcterms:W3CDTF">2016-10-06T05:40:55Z</dcterms:created>
  <dcterms:modified xsi:type="dcterms:W3CDTF">2016-10-06T06:28:37Z</dcterms:modified>
</cp:coreProperties>
</file>